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sldIdLst>
    <p:sldId id="258" r:id="rId2"/>
    <p:sldId id="259" r:id="rId3"/>
    <p:sldId id="261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71"/>
    <p:restoredTop sz="92844"/>
  </p:normalViewPr>
  <p:slideViewPr>
    <p:cSldViewPr snapToGrid="0" snapToObjects="1">
      <p:cViewPr>
        <p:scale>
          <a:sx n="80" d="100"/>
          <a:sy n="80" d="100"/>
        </p:scale>
        <p:origin x="39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73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29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2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91727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3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4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9323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202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317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24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1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19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6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51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81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45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171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50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8B1A7B3-CB82-C444-A30D-8C931C54C5FC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8C22B7C-27E0-8F4D-A720-D0CDC76F9F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53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  <p:sldLayoutId id="2147483809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964DD-C4E0-6242-A648-0E8ED52A7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335987"/>
            <a:ext cx="10364451" cy="1596177"/>
          </a:xfrm>
        </p:spPr>
        <p:txBody>
          <a:bodyPr/>
          <a:lstStyle/>
          <a:p>
            <a:r>
              <a:rPr lang="en-US" sz="3200" dirty="0"/>
              <a:t>SUPERMARKET SIMULATION </a:t>
            </a:r>
            <a:br>
              <a:rPr lang="en-US" dirty="0"/>
            </a:br>
            <a:r>
              <a:rPr lang="en-US" sz="2000" dirty="0"/>
              <a:t>USER MANUAL </a:t>
            </a:r>
          </a:p>
        </p:txBody>
      </p:sp>
      <p:pic>
        <p:nvPicPr>
          <p:cNvPr id="5" name="Picture 4" descr="A picture containing sitting, green, large, library&#10;&#10;Description automatically generated">
            <a:extLst>
              <a:ext uri="{FF2B5EF4-FFF2-40B4-BE49-F238E27FC236}">
                <a16:creationId xmlns:a16="http://schemas.microsoft.com/office/drawing/2014/main" id="{40366C3C-1527-4F40-A488-D90C424FF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421" y="1914076"/>
            <a:ext cx="6707158" cy="389387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625B31F-47FE-0D47-A7DE-A094CCDDDFAD}"/>
              </a:ext>
            </a:extLst>
          </p:cNvPr>
          <p:cNvSpPr/>
          <p:nvPr/>
        </p:nvSpPr>
        <p:spPr>
          <a:xfrm>
            <a:off x="6096000" y="4222692"/>
            <a:ext cx="734364" cy="7343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48D988-3F61-6B42-9A97-57F1CEE6287E}"/>
              </a:ext>
            </a:extLst>
          </p:cNvPr>
          <p:cNvCxnSpPr>
            <a:cxnSpLocks/>
            <a:stCxn id="6" idx="6"/>
          </p:cNvCxnSpPr>
          <p:nvPr/>
        </p:nvCxnSpPr>
        <p:spPr>
          <a:xfrm flipV="1">
            <a:off x="6830364" y="2991479"/>
            <a:ext cx="2856695" cy="15983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4CC1239-D88A-D94C-8243-F9EBBDF89F7F}"/>
              </a:ext>
            </a:extLst>
          </p:cNvPr>
          <p:cNvSpPr txBox="1"/>
          <p:nvPr/>
        </p:nvSpPr>
        <p:spPr>
          <a:xfrm>
            <a:off x="9594166" y="2331081"/>
            <a:ext cx="22343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’Simulate’ button</a:t>
            </a:r>
          </a:p>
          <a:p>
            <a:r>
              <a:rPr lang="en-US" dirty="0"/>
              <a:t>will bring you to our</a:t>
            </a:r>
          </a:p>
          <a:p>
            <a:r>
              <a:rPr lang="en-US" dirty="0"/>
              <a:t> simulation page.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097B76-BBE5-B64C-A777-2903B0EB195D}"/>
              </a:ext>
            </a:extLst>
          </p:cNvPr>
          <p:cNvSpPr txBox="1"/>
          <p:nvPr/>
        </p:nvSpPr>
        <p:spPr>
          <a:xfrm>
            <a:off x="666156" y="2331081"/>
            <a:ext cx="1931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‘Start’ button will bring you to our content page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D666AE-6083-7F49-B48A-B254BB261D13}"/>
              </a:ext>
            </a:extLst>
          </p:cNvPr>
          <p:cNvSpPr/>
          <p:nvPr/>
        </p:nvSpPr>
        <p:spPr>
          <a:xfrm>
            <a:off x="5361636" y="4227103"/>
            <a:ext cx="734364" cy="7343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D0046B-6025-8C46-BD55-43F407BF856F}"/>
              </a:ext>
            </a:extLst>
          </p:cNvPr>
          <p:cNvCxnSpPr>
            <a:cxnSpLocks/>
          </p:cNvCxnSpPr>
          <p:nvPr/>
        </p:nvCxnSpPr>
        <p:spPr>
          <a:xfrm flipH="1" flipV="1">
            <a:off x="2390503" y="3254411"/>
            <a:ext cx="2939220" cy="13398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105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D948920-D628-414E-B044-55C2B45558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0876" y="50151"/>
            <a:ext cx="7012581" cy="4080933"/>
          </a:xfr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6C62EF6-D16A-C04E-9BEE-872D0587C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876" y="4131084"/>
            <a:ext cx="7012578" cy="26978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4C53E6-173E-A740-A189-F0FC182D45DB}"/>
              </a:ext>
            </a:extLst>
          </p:cNvPr>
          <p:cNvSpPr txBox="1"/>
          <p:nvPr/>
        </p:nvSpPr>
        <p:spPr>
          <a:xfrm>
            <a:off x="9639136" y="1144846"/>
            <a:ext cx="22343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’Simulate’ button</a:t>
            </a:r>
          </a:p>
          <a:p>
            <a:r>
              <a:rPr lang="en-US" dirty="0"/>
              <a:t>will bring you to our</a:t>
            </a:r>
          </a:p>
          <a:p>
            <a:r>
              <a:rPr lang="en-US" dirty="0"/>
              <a:t> simulation page.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E7EA6D7-202A-6040-A27D-9655B6CB3275}"/>
              </a:ext>
            </a:extLst>
          </p:cNvPr>
          <p:cNvSpPr/>
          <p:nvPr/>
        </p:nvSpPr>
        <p:spPr>
          <a:xfrm>
            <a:off x="5968031" y="179506"/>
            <a:ext cx="586332" cy="188464"/>
          </a:xfrm>
          <a:prstGeom prst="round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286F81-24ED-BC4A-B19A-5C9A0963C886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554363" y="273738"/>
            <a:ext cx="3084773" cy="12260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6D6976B-09F1-3642-875A-2181F5C81F41}"/>
              </a:ext>
            </a:extLst>
          </p:cNvPr>
          <p:cNvSpPr/>
          <p:nvPr/>
        </p:nvSpPr>
        <p:spPr>
          <a:xfrm>
            <a:off x="2981093" y="2068176"/>
            <a:ext cx="698809" cy="3894009"/>
          </a:xfrm>
          <a:prstGeom prst="round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E94F0E7-25E8-B341-8326-519511100ED2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2378528" y="3683002"/>
            <a:ext cx="602576" cy="2769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F0F7F49-C07F-6D45-8BAB-DA6C2E10484F}"/>
              </a:ext>
            </a:extLst>
          </p:cNvPr>
          <p:cNvSpPr txBox="1"/>
          <p:nvPr/>
        </p:nvSpPr>
        <p:spPr>
          <a:xfrm>
            <a:off x="47890" y="3221335"/>
            <a:ext cx="23306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column includes</a:t>
            </a:r>
          </a:p>
          <a:p>
            <a:r>
              <a:rPr lang="en-US" dirty="0"/>
              <a:t>the links to the </a:t>
            </a:r>
          </a:p>
          <a:p>
            <a:r>
              <a:rPr lang="en-US" dirty="0"/>
              <a:t>different contents</a:t>
            </a:r>
          </a:p>
          <a:p>
            <a:r>
              <a:rPr lang="en-US" dirty="0"/>
              <a:t>that makes this project</a:t>
            </a:r>
          </a:p>
          <a:p>
            <a:r>
              <a:rPr lang="en-US" dirty="0"/>
              <a:t>a success.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AC0EF8-6F0E-BC4A-931F-DB314E65D77A}"/>
              </a:ext>
            </a:extLst>
          </p:cNvPr>
          <p:cNvSpPr txBox="1"/>
          <p:nvPr/>
        </p:nvSpPr>
        <p:spPr>
          <a:xfrm>
            <a:off x="254177" y="1067902"/>
            <a:ext cx="2853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CONTENT </a:t>
            </a:r>
          </a:p>
          <a:p>
            <a:r>
              <a:rPr lang="en-US" sz="3200" dirty="0"/>
              <a:t>PAGE</a:t>
            </a:r>
          </a:p>
        </p:txBody>
      </p:sp>
    </p:spTree>
    <p:extLst>
      <p:ext uri="{BB962C8B-B14F-4D97-AF65-F5344CB8AC3E}">
        <p14:creationId xmlns:p14="http://schemas.microsoft.com/office/powerpoint/2010/main" val="1345719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4DCFC30-9A92-E14E-B1DE-2C11C8CBD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390" y="54864"/>
            <a:ext cx="6149975" cy="3574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4C53E6-173E-A740-A189-F0FC182D45DB}"/>
              </a:ext>
            </a:extLst>
          </p:cNvPr>
          <p:cNvSpPr txBox="1"/>
          <p:nvPr/>
        </p:nvSpPr>
        <p:spPr>
          <a:xfrm>
            <a:off x="9639136" y="1144846"/>
            <a:ext cx="22343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’Simulate’ button</a:t>
            </a:r>
          </a:p>
          <a:p>
            <a:r>
              <a:rPr lang="en-US" dirty="0"/>
              <a:t>will bring you to our</a:t>
            </a:r>
          </a:p>
          <a:p>
            <a:r>
              <a:rPr lang="en-US" dirty="0"/>
              <a:t> simulation page.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E7EA6D7-202A-6040-A27D-9655B6CB3275}"/>
              </a:ext>
            </a:extLst>
          </p:cNvPr>
          <p:cNvSpPr/>
          <p:nvPr/>
        </p:nvSpPr>
        <p:spPr>
          <a:xfrm>
            <a:off x="6141915" y="155217"/>
            <a:ext cx="532350" cy="171113"/>
          </a:xfrm>
          <a:prstGeom prst="round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286F81-24ED-BC4A-B19A-5C9A0963C886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674265" y="240774"/>
            <a:ext cx="2999055" cy="12161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AAC0EF8-6F0E-BC4A-931F-DB314E65D77A}"/>
              </a:ext>
            </a:extLst>
          </p:cNvPr>
          <p:cNvSpPr txBox="1"/>
          <p:nvPr/>
        </p:nvSpPr>
        <p:spPr>
          <a:xfrm>
            <a:off x="254177" y="1067902"/>
            <a:ext cx="28534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PROJECT</a:t>
            </a:r>
          </a:p>
          <a:p>
            <a:r>
              <a:rPr lang="en-US" sz="3200" dirty="0"/>
              <a:t>DESCRIPTION</a:t>
            </a:r>
          </a:p>
        </p:txBody>
      </p:sp>
      <p:pic>
        <p:nvPicPr>
          <p:cNvPr id="14" name="Picture 1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5341BC5-CAF1-BC40-B8AD-61E1355A9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390" y="3629537"/>
            <a:ext cx="6149976" cy="3160405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4592F4D-51BE-E349-A6F1-463056C55097}"/>
              </a:ext>
            </a:extLst>
          </p:cNvPr>
          <p:cNvSpPr/>
          <p:nvPr/>
        </p:nvSpPr>
        <p:spPr>
          <a:xfrm>
            <a:off x="5559251" y="155216"/>
            <a:ext cx="532350" cy="171113"/>
          </a:xfrm>
          <a:prstGeom prst="round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D85617-A2D6-5E49-824D-8AFB9A6CC018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2463530" y="240773"/>
            <a:ext cx="3095721" cy="269057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C75A56D-7EB3-AF42-8090-4809C0E3E255}"/>
              </a:ext>
            </a:extLst>
          </p:cNvPr>
          <p:cNvSpPr txBox="1"/>
          <p:nvPr/>
        </p:nvSpPr>
        <p:spPr>
          <a:xfrm>
            <a:off x="254177" y="2956944"/>
            <a:ext cx="2821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‘Home’ button will bring </a:t>
            </a:r>
          </a:p>
          <a:p>
            <a:r>
              <a:rPr lang="en-US" dirty="0"/>
              <a:t>you to our content page</a:t>
            </a:r>
          </a:p>
        </p:txBody>
      </p:sp>
    </p:spTree>
    <p:extLst>
      <p:ext uri="{BB962C8B-B14F-4D97-AF65-F5344CB8AC3E}">
        <p14:creationId xmlns:p14="http://schemas.microsoft.com/office/powerpoint/2010/main" val="3499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6067-3F8F-694C-9D0D-2862636D0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8" y="413750"/>
            <a:ext cx="10478126" cy="798089"/>
          </a:xfrm>
        </p:spPr>
        <p:txBody>
          <a:bodyPr>
            <a:normAutofit/>
          </a:bodyPr>
          <a:lstStyle/>
          <a:p>
            <a:r>
              <a:rPr lang="en-US" sz="3200" dirty="0"/>
              <a:t>How does it work? 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6CA8E6-B21B-E44F-AC57-793659E73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1314" y="1579872"/>
            <a:ext cx="8609372" cy="5031657"/>
          </a:xfr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06918DE-BE98-5346-8745-104F319FF79C}"/>
              </a:ext>
            </a:extLst>
          </p:cNvPr>
          <p:cNvSpPr/>
          <p:nvPr/>
        </p:nvSpPr>
        <p:spPr>
          <a:xfrm>
            <a:off x="4639733" y="6300555"/>
            <a:ext cx="2082800" cy="321733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0969BF-CFB3-2E4A-9855-69189E550ADB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1649507" y="4327562"/>
            <a:ext cx="2990226" cy="2133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AE9230-6A59-244F-ABE2-4D3966FC2747}"/>
              </a:ext>
            </a:extLst>
          </p:cNvPr>
          <p:cNvSpPr txBox="1"/>
          <p:nvPr/>
        </p:nvSpPr>
        <p:spPr>
          <a:xfrm>
            <a:off x="0" y="2328112"/>
            <a:ext cx="190468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</a:t>
            </a:r>
            <a:r>
              <a:rPr lang="en-US" dirty="0" err="1"/>
              <a:t>slidebar</a:t>
            </a:r>
            <a:r>
              <a:rPr lang="en-US" dirty="0"/>
              <a:t> </a:t>
            </a:r>
          </a:p>
          <a:p>
            <a:r>
              <a:rPr lang="en-US" dirty="0"/>
              <a:t>allows user to </a:t>
            </a:r>
          </a:p>
          <a:p>
            <a:r>
              <a:rPr lang="en-US" dirty="0"/>
              <a:t>increase or</a:t>
            </a:r>
          </a:p>
          <a:p>
            <a:r>
              <a:rPr lang="en-US" dirty="0"/>
              <a:t>decrease the </a:t>
            </a:r>
          </a:p>
          <a:p>
            <a:r>
              <a:rPr lang="en-US" dirty="0"/>
              <a:t>arrival rate of the </a:t>
            </a:r>
          </a:p>
          <a:p>
            <a:r>
              <a:rPr lang="en-US" dirty="0"/>
              <a:t>customers and the </a:t>
            </a:r>
          </a:p>
          <a:p>
            <a:r>
              <a:rPr lang="en-US" dirty="0"/>
              <a:t>animation speed </a:t>
            </a:r>
          </a:p>
          <a:p>
            <a:r>
              <a:rPr lang="en-US" dirty="0" err="1"/>
              <a:t>repectively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44233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{C0F2D0B8-CED1-0849-84E0-D278999EC12F}tf10001073</Template>
  <TotalTime>180</TotalTime>
  <Words>112</Words>
  <Application>Microsoft Macintosh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Tw Cen MT</vt:lpstr>
      <vt:lpstr>Droplet</vt:lpstr>
      <vt:lpstr>SUPERMARKET SIMULATION  USER MANUAL </vt:lpstr>
      <vt:lpstr>PowerPoint Presentation</vt:lpstr>
      <vt:lpstr>PowerPoint Presentation</vt:lpstr>
      <vt:lpstr>How does it work?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 - Yeo Peng Heng</dc:creator>
  <cp:lastModifiedBy>Student - Yeo Peng Heng</cp:lastModifiedBy>
  <cp:revision>12</cp:revision>
  <dcterms:created xsi:type="dcterms:W3CDTF">2019-12-06T09:35:29Z</dcterms:created>
  <dcterms:modified xsi:type="dcterms:W3CDTF">2019-12-06T12:58:10Z</dcterms:modified>
</cp:coreProperties>
</file>